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0" r:id="rId11"/>
    <p:sldId id="266" r:id="rId12"/>
    <p:sldId id="269" r:id="rId13"/>
    <p:sldId id="267" r:id="rId14"/>
    <p:sldId id="268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ownloads\&#1052;&#1077;&#1089;&#1090;&#1072;_-&#1082;&#1091;&#1076;&#1072;-&#1093;&#1086;&#1095;&#1077;&#1090;&#1089;&#1103;-&#1074;&#1086;&#1079;&#1074;&#1088;&#1072;&#1097;&#1072;&#1090;&#1100;&#1089;&#1103;....mp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esktop\&#1044;&#1072;&#1085;&#1096;&#1080;&#1085;&#1086;-fest\&#1044;&#1072;&#1085;&#1096;&#1080;&#1085;&#1086;\&#1042;&#1080;&#1076;&#1077;&#1086;\&#1044;&#1072;&#1085;&#1096;&#1080;&#1085;&#1086;&#1060;&#1077;&#1089;&#1090;%202019.mp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H8A0904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8604"/>
            <a:ext cx="9215466" cy="61436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85786" y="2643182"/>
            <a:ext cx="79752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Script" pitchFamily="34" charset="0"/>
              </a:rPr>
              <a:t>Там, куда хочется </a:t>
            </a:r>
          </a:p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Script" pitchFamily="34" charset="0"/>
              </a:rPr>
              <a:t>вернуться…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Script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еста_-куда-хочется-возвращаться...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_6443 h8tr6g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356" y="2287257"/>
            <a:ext cx="6858016" cy="4570743"/>
          </a:xfrm>
          <a:prstGeom prst="rect">
            <a:avLst/>
          </a:prstGeom>
        </p:spPr>
      </p:pic>
      <p:pic>
        <p:nvPicPr>
          <p:cNvPr id="7" name="Рисунок 6" descr="DSC_6367 h8tr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-214338"/>
            <a:ext cx="4571999" cy="3047674"/>
          </a:xfrm>
          <a:prstGeom prst="rect">
            <a:avLst/>
          </a:prstGeom>
        </p:spPr>
      </p:pic>
      <p:pic>
        <p:nvPicPr>
          <p:cNvPr id="4" name="Содержимое 3" descr="DSC_6425 h8tr6g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500430" cy="5251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6509 h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85779" y="0"/>
            <a:ext cx="9429779" cy="628652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org-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2843" y="357166"/>
            <a:ext cx="9226843" cy="614364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org-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01" cy="6088484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ДаншиноФест 2019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Мемориальный дом В.Г. Белинского (2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57166"/>
            <a:ext cx="9287795" cy="6215082"/>
          </a:xfrm>
        </p:spPr>
      </p:pic>
      <p:sp>
        <p:nvSpPr>
          <p:cNvPr id="5" name="Прямоугольник 4"/>
          <p:cNvSpPr/>
          <p:nvPr/>
        </p:nvSpPr>
        <p:spPr>
          <a:xfrm>
            <a:off x="214282" y="500042"/>
            <a:ext cx="483337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Script" pitchFamily="34" charset="0"/>
              </a:rPr>
              <a:t>Государственный </a:t>
            </a:r>
          </a:p>
          <a:p>
            <a:pPr algn="ctr"/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Script" pitchFamily="34" charset="0"/>
              </a:rPr>
              <a:t>Музей-усадьба </a:t>
            </a:r>
          </a:p>
          <a:p>
            <a:pPr algn="ctr"/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Script" pitchFamily="34" charset="0"/>
              </a:rPr>
              <a:t>В.Г. Белинского</a:t>
            </a:r>
            <a:endParaRPr lang="ru-RU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Script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Чембарское уездное училище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28604"/>
            <a:ext cx="9231951" cy="6000768"/>
          </a:xfrm>
        </p:spPr>
      </p:pic>
      <p:pic>
        <p:nvPicPr>
          <p:cNvPr id="10" name="Рисунок 9" descr="Белинский-гимназист. Скульптор Малов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80" y="928670"/>
            <a:ext cx="3534675" cy="4847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Театрализованная экскурсия (3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4290"/>
            <a:ext cx="9181037" cy="6143644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Дом купца Ф.И. Антюшин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28604"/>
            <a:ext cx="9214560" cy="5286388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Музей (бывший трактир на Садовой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57158" y="4286256"/>
            <a:ext cx="8533105" cy="21852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buNone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Script" pitchFamily="34" charset="0"/>
              </a:rPr>
              <a:t>Историко-архитектурный </a:t>
            </a:r>
          </a:p>
          <a:p>
            <a:pPr algn="ctr">
              <a:buNone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Script" pitchFamily="34" charset="0"/>
              </a:rPr>
              <a:t>музей </a:t>
            </a:r>
          </a:p>
          <a:p>
            <a:pPr algn="ctr">
              <a:buNone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Script" pitchFamily="34" charset="0"/>
              </a:rPr>
              <a:t>села Поим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Script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оборная площадь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40957"/>
            <a:ext cx="5808104" cy="4061464"/>
          </a:xfrm>
        </p:spPr>
      </p:pic>
      <p:pic>
        <p:nvPicPr>
          <p:cNvPr id="5" name="Рисунок 4" descr="фрагмент экспозиции «Горница поимского ремесленника»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976" y="2857497"/>
            <a:ext cx="5693024" cy="400050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Никольская церковь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16900" cy="6572272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Дом-музей А.П.Анисимовой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</p:spPr>
      </p:pic>
      <p:pic>
        <p:nvPicPr>
          <p:cNvPr id="5" name="Рисунок 4" descr="А.П.Анисимов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196" y="214290"/>
            <a:ext cx="5192804" cy="3643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15</Words>
  <PresentationFormat>Экран (4:3)</PresentationFormat>
  <Paragraphs>8</Paragraphs>
  <Slides>15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3</cp:revision>
  <dcterms:created xsi:type="dcterms:W3CDTF">2019-03-19T21:35:30Z</dcterms:created>
  <dcterms:modified xsi:type="dcterms:W3CDTF">2019-03-19T22:06:48Z</dcterms:modified>
</cp:coreProperties>
</file>